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3" r:id="rId4"/>
    <p:sldId id="266" r:id="rId5"/>
    <p:sldId id="267" r:id="rId6"/>
    <p:sldId id="264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772400" cy="25289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 работы педагогического класса за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2023-2024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учебный год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9851_html_m282ebe0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3214686"/>
            <a:ext cx="4429156" cy="33218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Учащиеся педагогического 6В класса пробуют свои силы во внеурочных мероприятиях. В понедельник школьники провели занятие "Игра собирает друзей!" для 2В класса. В ходе мероприятия они показали свои знания и умения, которые получили в течение года. Таким образом, ребята подвели итог своей деятельности за 2023-2024 учебный год.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rRasD4vVqz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2285992"/>
            <a:ext cx="5500726" cy="428628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7FpqqKPx4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6314" y="3357562"/>
            <a:ext cx="4167721" cy="3125791"/>
          </a:xfrm>
        </p:spPr>
      </p:pic>
      <p:pic>
        <p:nvPicPr>
          <p:cNvPr id="5" name="Рисунок 4" descr="RNi6j2hnTx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28"/>
            <a:ext cx="4643470" cy="34826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 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школе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состоялось открытие педагогического класса. Для учащихся 6В, учителей и гостей мероприятия был подготовлен концерт.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whZJkUYL7AQ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vkqXzKGbU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428604"/>
            <a:ext cx="4607473" cy="3000397"/>
          </a:xfrm>
        </p:spPr>
      </p:pic>
      <p:pic>
        <p:nvPicPr>
          <p:cNvPr id="5" name="Рисунок 4" descr="_wSvZbs_bb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3643314"/>
            <a:ext cx="3786214" cy="28396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Педагогический класс на экскурсии в детском саду «Виктория»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31019-WA000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231019-WA00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285728"/>
            <a:ext cx="2357454" cy="3143272"/>
          </a:xfrm>
        </p:spPr>
      </p:pic>
      <p:pic>
        <p:nvPicPr>
          <p:cNvPr id="5" name="Рисунок 4" descr="IMG-20231019-WA0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3500438"/>
            <a:ext cx="4143404" cy="3107553"/>
          </a:xfrm>
          <a:prstGeom prst="rect">
            <a:avLst/>
          </a:prstGeom>
        </p:spPr>
      </p:pic>
      <p:pic>
        <p:nvPicPr>
          <p:cNvPr id="6" name="Рисунок 5" descr="IMG-20231019-WA00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357166"/>
            <a:ext cx="2285998" cy="30479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Было проведено общешкольное родительское собрание, на котором родителей познакомили с работой педагогического класса.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IYxeFx6ge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2041512"/>
            <a:ext cx="5446201" cy="4084651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421484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преддверии праздника Дня защитника Отечества обучающиеся педагогического 6В класса изготовили и развесили поздравительные открытки с пожеланиями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здоровья, счастья и долгих лет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jciNY7FrWE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071678"/>
            <a:ext cx="2554492" cy="3405990"/>
          </a:xfrm>
        </p:spPr>
      </p:pic>
      <p:pic>
        <p:nvPicPr>
          <p:cNvPr id="5" name="Рисунок 4" descr="OSzDv5u8rC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2000240"/>
            <a:ext cx="2571768" cy="3429024"/>
          </a:xfrm>
          <a:prstGeom prst="rect">
            <a:avLst/>
          </a:prstGeom>
        </p:spPr>
      </p:pic>
      <p:pic>
        <p:nvPicPr>
          <p:cNvPr id="6" name="Рисунок 5" descr="ReXmTwc9NX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2000240"/>
            <a:ext cx="257175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428868"/>
          </a:xfrm>
        </p:spPr>
        <p:txBody>
          <a:bodyPr>
            <a:normAutofit/>
          </a:bodyPr>
          <a:lstStyle/>
          <a:p>
            <a:r>
              <a:rPr lang="ru-RU" dirty="0" smtClean="0"/>
              <a:t> </a:t>
            </a: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преддверии Дня Победы учащиеся педагогического класса развесили поздравительные открытки у подъездов. Такое поздравление для ветеранов, тружеников тыла, всех жителей города - добрая традиция в нашей школе.</a:t>
            </a:r>
            <a:endParaRPr lang="ru-RU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Mq90fbAU54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3" y="2285992"/>
            <a:ext cx="5929354" cy="414340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z3cJPPT62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14291"/>
            <a:ext cx="3619525" cy="2714644"/>
          </a:xfrm>
        </p:spPr>
      </p:pic>
      <p:pic>
        <p:nvPicPr>
          <p:cNvPr id="5" name="Рисунок 4" descr="fjN_g1waKu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357167"/>
            <a:ext cx="2786064" cy="3714752"/>
          </a:xfrm>
          <a:prstGeom prst="rect">
            <a:avLst/>
          </a:prstGeom>
        </p:spPr>
      </p:pic>
      <p:pic>
        <p:nvPicPr>
          <p:cNvPr id="6" name="Рисунок 5" descr="uDLgBzZGM4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422" y="3143248"/>
            <a:ext cx="2571750" cy="3429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54</Words>
  <PresentationFormat>Экран (4:3)</PresentationFormat>
  <Paragraphs>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Анализ работы педагогического класса за   2023-2024 учебный год </vt:lpstr>
      <vt:lpstr> В школе состоялось открытие педагогического класса. Для учащихся 6В, учителей и гостей мероприятия был подготовлен концерт. </vt:lpstr>
      <vt:lpstr>Слайд 3</vt:lpstr>
      <vt:lpstr>Педагогический класс на экскурсии в детском саду «Виктория»</vt:lpstr>
      <vt:lpstr>Слайд 5</vt:lpstr>
      <vt:lpstr>Было проведено общешкольное родительское собрание, на котором родителей познакомили с работой педагогического класса.</vt:lpstr>
      <vt:lpstr>В преддверии праздника Дня защитника Отечества обучающиеся педагогического 6В класса изготовили и развесили поздравительные открытки с пожеланиями здоровья, счастья и долгих лет.  </vt:lpstr>
      <vt:lpstr> В преддверии Дня Победы учащиеся педагогического класса развесили поздравительные открытки у подъездов. Такое поздравление для ветеранов, тружеников тыла, всех жителей города - добрая традиция в нашей школе.</vt:lpstr>
      <vt:lpstr>Слайд 9</vt:lpstr>
      <vt:lpstr> Учащиеся педагогического 6В класса пробуют свои силы во внеурочных мероприятиях. В понедельник школьники провели занятие "Игра собирает друзей!" для 2В класса. В ходе мероприятия они показали свои знания и умения, которые получили в течение года. Таким образом, ребята подвели итог своей деятельности за 2023-2024 учебный год.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работы педагогического класса за   2023-2024 учебный год </dc:title>
  <dc:creator>Admin</dc:creator>
  <cp:lastModifiedBy>Admin</cp:lastModifiedBy>
  <cp:revision>14</cp:revision>
  <dcterms:created xsi:type="dcterms:W3CDTF">2024-06-17T13:15:05Z</dcterms:created>
  <dcterms:modified xsi:type="dcterms:W3CDTF">2024-06-17T16:39:22Z</dcterms:modified>
</cp:coreProperties>
</file>